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2" r:id="rId1"/>
  </p:sldMasterIdLst>
  <p:sldIdLst>
    <p:sldId id="256" r:id="rId2"/>
    <p:sldId id="264" r:id="rId3"/>
    <p:sldId id="265" r:id="rId4"/>
    <p:sldId id="263" r:id="rId5"/>
    <p:sldId id="260" r:id="rId6"/>
    <p:sldId id="261" r:id="rId7"/>
    <p:sldId id="258" r:id="rId8"/>
    <p:sldId id="262" r:id="rId9"/>
    <p:sldId id="266" r:id="rId10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8" d="100"/>
          <a:sy n="98" d="100"/>
        </p:scale>
        <p:origin x="6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1pPr>
            <a:lvl2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2pPr>
            <a:lvl3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3pPr>
            <a:lvl4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4pPr>
            <a:lvl5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5pPr>
            <a:lvl6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6pPr>
            <a:lvl7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7pPr>
            <a:lvl8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8pPr>
            <a:lvl9pPr algn="ctr" rtl="0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2095500" y="205978"/>
            <a:ext cx="65913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095500" y="205978"/>
            <a:ext cx="65913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095500" y="205978"/>
            <a:ext cx="65913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SzPct val="100000"/>
              <a:buNone/>
              <a:defRPr sz="18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2095500" y="205978"/>
            <a:ext cx="65913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dk1"/>
              </a:buClr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09600" indent="-457200" algn="l" rtl="0">
              <a:spcBef>
                <a:spcPts val="500"/>
              </a:spcBef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558800" indent="-76200" algn="l" rtl="0">
              <a:spcBef>
                <a:spcPts val="400"/>
              </a:spcBef>
              <a:buClr>
                <a:schemeClr val="dk1"/>
              </a:buClr>
              <a:buChar char="–"/>
              <a:defRPr/>
            </a:lvl2pPr>
            <a:lvl3pPr marL="863600" indent="-63500" algn="l" rtl="0">
              <a:spcBef>
                <a:spcPts val="400"/>
              </a:spcBef>
              <a:buClr>
                <a:schemeClr val="dk1"/>
              </a:buClr>
              <a:buChar char="•"/>
              <a:defRPr/>
            </a:lvl3pPr>
            <a:lvl4pPr marL="1206500" indent="-76200" algn="l" rtl="0">
              <a:spcBef>
                <a:spcPts val="300"/>
              </a:spcBef>
              <a:buClr>
                <a:schemeClr val="dk1"/>
              </a:buClr>
              <a:buChar char="–"/>
              <a:defRPr/>
            </a:lvl4pPr>
            <a:lvl5pPr marL="1549400" indent="-76200" algn="l" rtl="0">
              <a:spcBef>
                <a:spcPts val="300"/>
              </a:spcBef>
              <a:buClr>
                <a:schemeClr val="dk1"/>
              </a:buClr>
              <a:buChar char="»"/>
              <a:defRPr/>
            </a:lvl5pPr>
            <a:lvl6pPr marL="1892300" indent="-76200" algn="l" rtl="0">
              <a:spcBef>
                <a:spcPts val="300"/>
              </a:spcBef>
              <a:buClr>
                <a:schemeClr val="dk1"/>
              </a:buClr>
              <a:buChar char="•"/>
              <a:defRPr/>
            </a:lvl6pPr>
            <a:lvl7pPr marL="2235200" indent="-76200" algn="l" rtl="0">
              <a:spcBef>
                <a:spcPts val="300"/>
              </a:spcBef>
              <a:buClr>
                <a:schemeClr val="dk1"/>
              </a:buClr>
              <a:buChar char="•"/>
              <a:defRPr/>
            </a:lvl7pPr>
            <a:lvl8pPr marL="2578100" indent="-76200" algn="l" rtl="0">
              <a:spcBef>
                <a:spcPts val="300"/>
              </a:spcBef>
              <a:buClr>
                <a:schemeClr val="dk1"/>
              </a:buClr>
              <a:buChar char="•"/>
              <a:defRPr/>
            </a:lvl8pPr>
            <a:lvl9pPr marL="2921000" indent="-76200" algn="l" rtl="0">
              <a:spcBef>
                <a:spcPts val="300"/>
              </a:spcBef>
              <a:buClr>
                <a:schemeClr val="dk1"/>
              </a:buClr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599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599" cy="27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342900" marR="0" indent="0" algn="l" rtl="0">
              <a:spcBef>
                <a:spcPts val="0"/>
              </a:spcBef>
              <a:defRPr/>
            </a:lvl2pPr>
            <a:lvl3pPr marL="685800" marR="0" indent="0" algn="l" rtl="0">
              <a:spcBef>
                <a:spcPts val="0"/>
              </a:spcBef>
              <a:defRPr/>
            </a:lvl3pPr>
            <a:lvl4pPr marL="1028700" marR="0" indent="0" algn="l" rtl="0">
              <a:spcBef>
                <a:spcPts val="0"/>
              </a:spcBef>
              <a:defRPr/>
            </a:lvl4pPr>
            <a:lvl5pPr marL="1371600" marR="0" indent="0" algn="l" rtl="0">
              <a:spcBef>
                <a:spcPts val="0"/>
              </a:spcBef>
              <a:defRPr/>
            </a:lvl5pPr>
            <a:lvl6pPr marL="1714500" marR="0" indent="0" algn="l" rtl="0">
              <a:spcBef>
                <a:spcPts val="0"/>
              </a:spcBef>
              <a:defRPr/>
            </a:lvl6pPr>
            <a:lvl7pPr marL="2057400" marR="0" indent="0" algn="l" rtl="0">
              <a:spcBef>
                <a:spcPts val="0"/>
              </a:spcBef>
              <a:defRPr/>
            </a:lvl7pPr>
            <a:lvl8pPr marL="2400300" marR="0" indent="0" algn="l" rtl="0">
              <a:spcBef>
                <a:spcPts val="0"/>
              </a:spcBef>
              <a:defRPr/>
            </a:lvl8pPr>
            <a:lvl9pPr marL="27432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0E4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97001" cy="1271016"/>
          </a:xfrm>
          <a:prstGeom prst="rect">
            <a:avLst/>
          </a:prstGeom>
        </p:spPr>
      </p:pic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2114378" y="205978"/>
            <a:ext cx="6572422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6pPr>
            <a:lvl7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7pPr>
            <a:lvl8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8pPr>
            <a:lvl9pPr rtl="0">
              <a:spcBef>
                <a:spcPts val="0"/>
              </a:spcBef>
              <a:buClr>
                <a:schemeClr val="lt1"/>
              </a:buClr>
              <a:buSzPct val="1000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60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2pPr>
            <a:lvl3pPr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4pPr>
            <a:lvl5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5pPr>
            <a:lvl6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6pPr>
            <a:lvl7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7pPr>
            <a:lvl8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8pPr>
            <a:lvl9pPr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3" r:id="rId7"/>
  </p:sldLayoutIdLst>
  <p:timing>
    <p:tnLst>
      <p:par>
        <p:cTn id="1" dur="indefinite" restart="never" nodeType="tmRoot"/>
      </p:par>
    </p:tnLst>
  </p:timing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Brian </a:t>
            </a:r>
            <a:r>
              <a:rPr lang="en-US" dirty="0" err="1" smtClean="0"/>
              <a:t>Margosian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“CECIO”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34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625172" y="2157762"/>
            <a:ext cx="1506572" cy="127916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dSPACE</a:t>
            </a:r>
            <a:r>
              <a:rPr lang="en-US" sz="1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Micro</a:t>
            </a:r>
          </a:p>
          <a:p>
            <a:pPr algn="ctr"/>
            <a:r>
              <a:rPr lang="en-US" sz="1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AutoBox</a:t>
            </a:r>
            <a:endParaRPr lang="en-US" sz="1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6699113" y="1499592"/>
            <a:ext cx="1546698" cy="1313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Inverters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699113" y="2851826"/>
            <a:ext cx="1546698" cy="3501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BMS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51232" y="1499592"/>
            <a:ext cx="1546698" cy="937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Magneti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Engine ECU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699113" y="3616957"/>
            <a:ext cx="1546698" cy="557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551232" y="3313710"/>
            <a:ext cx="1546698" cy="8300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Dashboard / Radio system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51232" y="2475611"/>
            <a:ext cx="1546698" cy="272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ETC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10524" y="1209294"/>
            <a:ext cx="2178997" cy="229723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00216" y="1167545"/>
            <a:ext cx="26848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/>
                </a:solidFill>
              </a:rPr>
              <a:t>Tractive System</a:t>
            </a:r>
            <a:endParaRPr lang="en-US" sz="16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7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625172" y="2157762"/>
            <a:ext cx="1506572" cy="127916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dSPACE</a:t>
            </a:r>
            <a:r>
              <a:rPr lang="en-US" sz="1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Micro</a:t>
            </a:r>
          </a:p>
          <a:p>
            <a:pPr algn="ctr"/>
            <a:r>
              <a:rPr lang="en-US" sz="1800" b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AutoBox</a:t>
            </a:r>
            <a:endParaRPr lang="en-US" sz="1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6699113" y="1499592"/>
            <a:ext cx="1546698" cy="1313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Inverters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699113" y="2851826"/>
            <a:ext cx="1546698" cy="3501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BMS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51232" y="1499592"/>
            <a:ext cx="1546698" cy="937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Magneti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Engine ECU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699113" y="3616957"/>
            <a:ext cx="1546698" cy="557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551232" y="3313710"/>
            <a:ext cx="1546698" cy="8300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Dashboard / Radio system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551232" y="2475611"/>
            <a:ext cx="1546698" cy="2723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ETC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Left-Right Arrow 9"/>
          <p:cNvSpPr/>
          <p:nvPr/>
        </p:nvSpPr>
        <p:spPr>
          <a:xfrm>
            <a:off x="5171870" y="2203226"/>
            <a:ext cx="1527242" cy="466928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Left-Right Arrow 10"/>
          <p:cNvSpPr/>
          <p:nvPr/>
        </p:nvSpPr>
        <p:spPr>
          <a:xfrm>
            <a:off x="5171870" y="2820077"/>
            <a:ext cx="1527242" cy="466928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Left-Up Arrow 1"/>
          <p:cNvSpPr/>
          <p:nvPr/>
        </p:nvSpPr>
        <p:spPr>
          <a:xfrm flipH="1">
            <a:off x="4218558" y="3506531"/>
            <a:ext cx="2480553" cy="634031"/>
          </a:xfrm>
          <a:prstGeom prst="left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Left-Right Arrow 15"/>
          <p:cNvSpPr/>
          <p:nvPr/>
        </p:nvSpPr>
        <p:spPr>
          <a:xfrm>
            <a:off x="2117386" y="2026316"/>
            <a:ext cx="1467660" cy="466928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Left-Right Arrow 19"/>
          <p:cNvSpPr/>
          <p:nvPr/>
        </p:nvSpPr>
        <p:spPr>
          <a:xfrm>
            <a:off x="2117386" y="2401663"/>
            <a:ext cx="1467660" cy="466928"/>
          </a:xfrm>
          <a:prstGeom prst="left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2078473" y="3084422"/>
            <a:ext cx="1527242" cy="466928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 I/O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Left-Up Arrow 3"/>
          <p:cNvSpPr/>
          <p:nvPr/>
        </p:nvSpPr>
        <p:spPr>
          <a:xfrm>
            <a:off x="2117385" y="3441713"/>
            <a:ext cx="1999033" cy="727297"/>
          </a:xfrm>
          <a:prstGeom prst="lef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Serial / I2C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10524" y="1209294"/>
            <a:ext cx="2178997" cy="229723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00216" y="1167545"/>
            <a:ext cx="26848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5"/>
                </a:solidFill>
              </a:rPr>
              <a:t>Tractive System</a:t>
            </a:r>
            <a:endParaRPr lang="en-US" sz="16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6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Module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158196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Eliminate the need for large harnesses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Quick way to add modules or devices later to the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Left-Right Arrow 3"/>
          <p:cNvSpPr/>
          <p:nvPr/>
        </p:nvSpPr>
        <p:spPr>
          <a:xfrm>
            <a:off x="2383276" y="3531140"/>
            <a:ext cx="2247089" cy="46692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39302" y="3142034"/>
            <a:ext cx="1546698" cy="1313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dSPACE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MicroAutoBox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766553" y="2840474"/>
            <a:ext cx="972766" cy="5447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Module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766553" y="3489817"/>
            <a:ext cx="972766" cy="5447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Module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766553" y="4144478"/>
            <a:ext cx="972766" cy="5447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Module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774987" y="4455763"/>
            <a:ext cx="1342417" cy="23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PWM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Left-Right Arrow 11"/>
          <p:cNvSpPr/>
          <p:nvPr/>
        </p:nvSpPr>
        <p:spPr>
          <a:xfrm>
            <a:off x="5774987" y="2908570"/>
            <a:ext cx="1342417" cy="23346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SPI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Left-Right Arrow 12"/>
          <p:cNvSpPr/>
          <p:nvPr/>
        </p:nvSpPr>
        <p:spPr>
          <a:xfrm>
            <a:off x="5800927" y="3124448"/>
            <a:ext cx="1342417" cy="23346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I2C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774987" y="4086113"/>
            <a:ext cx="1342417" cy="23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5774987" y="4270938"/>
            <a:ext cx="1342417" cy="23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ANALOG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Left Arrow 19"/>
          <p:cNvSpPr/>
          <p:nvPr/>
        </p:nvSpPr>
        <p:spPr>
          <a:xfrm>
            <a:off x="5774987" y="3498963"/>
            <a:ext cx="1261353" cy="2723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endParaRPr lang="en-US" dirty="0"/>
          </a:p>
        </p:txBody>
      </p:sp>
      <p:sp>
        <p:nvSpPr>
          <p:cNvPr id="23" name="Left Arrow 22"/>
          <p:cNvSpPr/>
          <p:nvPr/>
        </p:nvSpPr>
        <p:spPr>
          <a:xfrm>
            <a:off x="5791203" y="3797281"/>
            <a:ext cx="1261353" cy="2723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ANALOG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632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Module</a:t>
            </a:r>
            <a:endParaRPr lang="en-US" dirty="0"/>
          </a:p>
        </p:txBody>
      </p:sp>
      <p:pic>
        <p:nvPicPr>
          <p:cNvPr id="5" name="Picture 2" descr="https://644db4de3505c40a0444-327723bce298e3ff5813fb42baeefbaa.ssl.cf1.rackcdn.com/uploads/project/top_image/pDBWJyuP/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37" y="1235868"/>
            <a:ext cx="4016537" cy="336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644db4de3505c40a0444-327723bce298e3ff5813fb42baeefbaa.ssl.cf1.rackcdn.com/uploads/project/bottom_image/pDBWJyuP/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867" y="1268246"/>
            <a:ext cx="3977933" cy="333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711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Module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26" y="1192854"/>
            <a:ext cx="4649823" cy="34873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38928" y="1192854"/>
            <a:ext cx="387160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Stencil for surface mount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Way forward: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Solder together boards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Test software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Choose vehicle 	components for 	implementation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39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Allow fine control of throttle for efficiency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Reduce waste caused by direct throttle cable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Fail-safe modes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Left-Right Arrow 3"/>
          <p:cNvSpPr/>
          <p:nvPr/>
        </p:nvSpPr>
        <p:spPr>
          <a:xfrm>
            <a:off x="2120631" y="3443585"/>
            <a:ext cx="1420239" cy="46692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Bus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73933" y="2986386"/>
            <a:ext cx="1546698" cy="13132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dSPACE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MicroAutoBox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584644" y="3404674"/>
            <a:ext cx="972766" cy="5447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 Module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4601184" y="3677050"/>
            <a:ext cx="1013704" cy="23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PWM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35714" y="3949423"/>
            <a:ext cx="8706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 smtClean="0">
                <a:solidFill>
                  <a:schemeClr val="bg1"/>
                </a:solidFill>
              </a:rPr>
              <a:t>Remember me?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648639" y="3404674"/>
            <a:ext cx="803939" cy="5447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Servo Motor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Left Arrow 29"/>
          <p:cNvSpPr/>
          <p:nvPr/>
        </p:nvSpPr>
        <p:spPr>
          <a:xfrm>
            <a:off x="4561057" y="3443584"/>
            <a:ext cx="1053831" cy="23346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ight Arrow 30"/>
          <p:cNvSpPr/>
          <p:nvPr/>
        </p:nvSpPr>
        <p:spPr>
          <a:xfrm>
            <a:off x="6486329" y="3560316"/>
            <a:ext cx="1013704" cy="2334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TORQUE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7500033" y="2741976"/>
            <a:ext cx="894939" cy="18628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Throttle Body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Bent-Up Arrow 33"/>
          <p:cNvSpPr/>
          <p:nvPr/>
        </p:nvSpPr>
        <p:spPr>
          <a:xfrm>
            <a:off x="124034" y="4301149"/>
            <a:ext cx="1804478" cy="607354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 DATA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637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81" y="1225584"/>
            <a:ext cx="3354932" cy="34826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649822" y="1225584"/>
            <a:ext cx="387160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chemeClr val="bg1"/>
                </a:solidFill>
              </a:rPr>
              <a:t>Way forward: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Create prototype out of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	</a:t>
            </a:r>
            <a:r>
              <a:rPr lang="en-US" sz="2200" dirty="0" err="1" smtClean="0">
                <a:solidFill>
                  <a:schemeClr val="bg1"/>
                </a:solidFill>
              </a:rPr>
              <a:t>plexiglass</a:t>
            </a:r>
            <a:endParaRPr lang="en-US" sz="2200" dirty="0" smtClean="0">
              <a:solidFill>
                <a:schemeClr val="bg1"/>
              </a:solidFill>
            </a:endParaRP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Test torque output of 	servo to throttle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Create final product 	with aluminum </a:t>
            </a:r>
          </a:p>
          <a:p>
            <a:pPr lvl="5"/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smtClean="0">
                <a:solidFill>
                  <a:schemeClr val="bg1"/>
                </a:solidFill>
              </a:rPr>
              <a:t>       - Integrate on vehicle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20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051" y="1203798"/>
            <a:ext cx="62992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7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HR15_template_v3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HR15_template_v3" id="{289E3A5D-FA2E-479D-8980-F3B7DC8CB1A7}" vid="{55C3CC53-46D5-4232-8B96-CB6E225761C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MHR15_template_v3</Template>
  <TotalTime>174</TotalTime>
  <Words>163</Words>
  <Application>Microsoft Office PowerPoint</Application>
  <PresentationFormat>On-screen Show (16:9)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MHR15_template_v3</vt:lpstr>
      <vt:lpstr>“CECIO”</vt:lpstr>
      <vt:lpstr>What?</vt:lpstr>
      <vt:lpstr>What?</vt:lpstr>
      <vt:lpstr>CAN Module</vt:lpstr>
      <vt:lpstr>CAN Module</vt:lpstr>
      <vt:lpstr>CAN Module</vt:lpstr>
      <vt:lpstr>ETC</vt:lpstr>
      <vt:lpstr>ETC</vt:lpstr>
      <vt:lpstr>ETC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</dc:creator>
  <cp:lastModifiedBy>inventowiz@gmail.com</cp:lastModifiedBy>
  <cp:revision>16</cp:revision>
  <dcterms:created xsi:type="dcterms:W3CDTF">2014-11-05T22:05:48Z</dcterms:created>
  <dcterms:modified xsi:type="dcterms:W3CDTF">2014-11-13T00:53:47Z</dcterms:modified>
</cp:coreProperties>
</file>

<file path=docProps/thumbnail.jpeg>
</file>